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03" r:id="rId4"/>
    <p:sldId id="259" r:id="rId5"/>
    <p:sldId id="274" r:id="rId6"/>
    <p:sldId id="283" r:id="rId7"/>
    <p:sldId id="275" r:id="rId8"/>
    <p:sldId id="258" r:id="rId9"/>
    <p:sldId id="284" r:id="rId10"/>
    <p:sldId id="276" r:id="rId11"/>
    <p:sldId id="268" r:id="rId12"/>
    <p:sldId id="282" r:id="rId13"/>
    <p:sldId id="261" r:id="rId14"/>
    <p:sldId id="278" r:id="rId15"/>
    <p:sldId id="285" r:id="rId16"/>
    <p:sldId id="262" r:id="rId17"/>
    <p:sldId id="279" r:id="rId18"/>
    <p:sldId id="286" r:id="rId19"/>
    <p:sldId id="263" r:id="rId20"/>
    <p:sldId id="280" r:id="rId21"/>
    <p:sldId id="287" r:id="rId22"/>
    <p:sldId id="266" r:id="rId23"/>
    <p:sldId id="281" r:id="rId24"/>
    <p:sldId id="301" r:id="rId25"/>
    <p:sldId id="302" r:id="rId26"/>
    <p:sldId id="269" r:id="rId27"/>
    <p:sldId id="289" r:id="rId28"/>
    <p:sldId id="270" r:id="rId29"/>
    <p:sldId id="267" r:id="rId30"/>
    <p:sldId id="271" r:id="rId31"/>
    <p:sldId id="272" r:id="rId32"/>
    <p:sldId id="273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944" y="-8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6B2D7-D9FA-4027-96AD-75866FE025F9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D176F-734D-4B08-B41A-8FB8CF2E15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요트 여행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엔진룸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엔진룸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엔진룸</a:t>
            </a:r>
            <a:r>
              <a:rPr lang="ko-KR" altLang="en-US" dirty="0" smtClean="0"/>
              <a:t> 아이템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식당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식당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식당 </a:t>
            </a:r>
            <a:r>
              <a:rPr lang="ko-KR" altLang="en-US" dirty="0" smtClean="0"/>
              <a:t>아이템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갑판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갑판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갑판 </a:t>
            </a:r>
            <a:r>
              <a:rPr lang="ko-KR" altLang="en-US" dirty="0" smtClean="0"/>
              <a:t>아이템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갑판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요트여행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갑판</a:t>
            </a:r>
            <a:r>
              <a:rPr lang="en-US" altLang="ko-KR" dirty="0" smtClean="0"/>
              <a:t>2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갑판</a:t>
            </a:r>
            <a:r>
              <a:rPr lang="en-US" altLang="ko-KR" dirty="0" smtClean="0"/>
              <a:t>2 </a:t>
            </a:r>
            <a:r>
              <a:rPr lang="ko-KR" altLang="en-US" dirty="0" smtClean="0"/>
              <a:t>아이템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구명정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구명정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구명정 </a:t>
            </a:r>
            <a:r>
              <a:rPr lang="ko-KR" altLang="en-US" dirty="0" smtClean="0"/>
              <a:t>아이템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탈출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탈출 성공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탈출성공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구명정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구명정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생존시작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다음구역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스테이더스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상어의 습격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폭풍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해적선 출몰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구명정 손상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거북 조우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지나가던 배 발견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수색헬기 출몰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한국 항구에 자력 도착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나침반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원주민 마을에 도착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구조 성공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숙소 아이템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숙소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숙소</a:t>
            </a:r>
            <a:r>
              <a:rPr lang="en-US" altLang="ko-KR" dirty="0" smtClean="0"/>
              <a:t>2(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숙소</a:t>
            </a:r>
            <a:r>
              <a:rPr lang="en-US" altLang="ko-KR" dirty="0" smtClean="0"/>
              <a:t>2 </a:t>
            </a:r>
            <a:r>
              <a:rPr lang="ko-KR" altLang="en-US" dirty="0" smtClean="0"/>
              <a:t>아이템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D176F-734D-4B08-B41A-8FB8CF2E155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ED439-D1CA-4423-B604-1CCB1B9AC9FF}" type="datetimeFigureOut">
              <a:rPr lang="ko-KR" altLang="en-US" smtClean="0"/>
              <a:pPr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28F3-C907-48E3-8C0B-E3FA4ABB97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76398" y="-18"/>
            <a:ext cx="10220430" cy="610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t1.daumcdn.net/cfile/blog/2411884A51CC460E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-936434"/>
            <a:ext cx="9144000" cy="60799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t1.daumcdn.net/cfile/blog/2411884A51CC460E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-936434"/>
            <a:ext cx="9144000" cy="6079934"/>
          </a:xfrm>
          <a:prstGeom prst="rect">
            <a:avLst/>
          </a:prstGeom>
          <a:noFill/>
        </p:spPr>
      </p:pic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3286130"/>
            <a:ext cx="785818" cy="47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63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272" y="1214428"/>
            <a:ext cx="190490" cy="460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4678" y="1857370"/>
            <a:ext cx="430350" cy="5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720" y="3857634"/>
            <a:ext cx="39309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3286130"/>
            <a:ext cx="785818" cy="47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6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72" y="1214428"/>
            <a:ext cx="190490" cy="460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4678" y="1857370"/>
            <a:ext cx="430350" cy="5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720" y="3857634"/>
            <a:ext cx="39309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월간중앙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806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월간중앙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80657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714480" y="2285998"/>
            <a:ext cx="357190" cy="428628"/>
            <a:chOff x="3786182" y="3929072"/>
            <a:chExt cx="237728" cy="309547"/>
          </a:xfrm>
        </p:grpSpPr>
        <p:pic>
          <p:nvPicPr>
            <p:cNvPr id="3072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6182" y="3929072"/>
              <a:ext cx="94852" cy="309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57620" y="3929072"/>
              <a:ext cx="94852" cy="309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9058" y="3929072"/>
              <a:ext cx="94852" cy="309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4678" y="3071816"/>
            <a:ext cx="982919" cy="30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835351">
            <a:off x="3401522" y="2367133"/>
            <a:ext cx="284988" cy="25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163800">
            <a:off x="6027016" y="2350607"/>
            <a:ext cx="428628" cy="23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14480" y="2285998"/>
            <a:ext cx="357190" cy="428628"/>
            <a:chOff x="3786182" y="3929072"/>
            <a:chExt cx="237728" cy="309547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86182" y="3929072"/>
              <a:ext cx="94852" cy="309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7620" y="3929072"/>
              <a:ext cx="94852" cy="309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29058" y="3929072"/>
              <a:ext cx="94852" cy="309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4678" y="3071816"/>
            <a:ext cx="982919" cy="30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8835351">
            <a:off x="3401522" y="2367133"/>
            <a:ext cx="284988" cy="25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163800">
            <a:off x="6027016" y="2350607"/>
            <a:ext cx="428628" cy="23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바다, 대양, 갑판, 보트, 배, 차량, 나룻배, 선박, 여객선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214464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바다, 대양, 갑판, 보트, 배, 차량, 나룻배, 선박, 여객선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214464"/>
            <a:ext cx="9144000" cy="685800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855982">
            <a:off x="3211678" y="2152309"/>
            <a:ext cx="796203" cy="942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3579889">
            <a:off x="897163" y="3945716"/>
            <a:ext cx="680955" cy="709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15075" y="2285998"/>
            <a:ext cx="142876" cy="32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8671876">
            <a:off x="6960217" y="3082190"/>
            <a:ext cx="189886" cy="35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855982">
            <a:off x="3211678" y="2152309"/>
            <a:ext cx="796203" cy="942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3579889">
            <a:off x="897163" y="3945716"/>
            <a:ext cx="680955" cy="709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5075" y="2285998"/>
            <a:ext cx="142876" cy="32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671876">
            <a:off x="6960217" y="3082190"/>
            <a:ext cx="189886" cy="35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크루즈 선박 갑판 HD, 건축, 선박, 크루즈, 데크, HD 데스크탑 벽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-427731"/>
            <a:ext cx="9144000" cy="5714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leon 요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643238" y="0"/>
            <a:ext cx="1348415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크루즈 선박 갑판 HD, 건축, 선박, 크루즈, 데크, HD 데스크탑 벽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-427731"/>
            <a:ext cx="9144000" cy="5714125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2357436"/>
            <a:ext cx="928694" cy="109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3000364" y="3000378"/>
            <a:ext cx="591265" cy="61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85852" y="2714626"/>
            <a:ext cx="214301" cy="537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8671876">
            <a:off x="7817473" y="3653694"/>
            <a:ext cx="189886" cy="35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2357436"/>
            <a:ext cx="928694" cy="109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000364" y="3000378"/>
            <a:ext cx="591265" cy="61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5852" y="2714626"/>
            <a:ext cx="214301" cy="537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671876">
            <a:off x="7817473" y="3653694"/>
            <a:ext cx="189886" cy="35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571522"/>
            <a:ext cx="9144000" cy="61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642960"/>
            <a:ext cx="9144000" cy="61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3286130"/>
            <a:ext cx="744415" cy="69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0826" y="4214824"/>
            <a:ext cx="623880" cy="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0" y="4500576"/>
            <a:ext cx="428595" cy="44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000378"/>
            <a:ext cx="214314" cy="20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3286130"/>
            <a:ext cx="744415" cy="69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6" y="4214824"/>
            <a:ext cx="623880" cy="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8860" y="4500576"/>
            <a:ext cx="428595" cy="44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000378"/>
            <a:ext cx="214314" cy="20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29520" y="4143386"/>
            <a:ext cx="1285884" cy="7143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탈출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blogthumb-phinf.pstatic.net/20140421_258/1976superman_1398051329739ThEaw_JPEG/20140421_113434.jpg?type=w8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85784" y="0"/>
            <a:ext cx="9944096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갑자기 침몰하는 배는 없다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7418"/>
            <a:ext cx="9144000" cy="57223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28646"/>
            <a:ext cx="9144000" cy="598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[해린이의 스터디타임] 생명을 살리는 보트, 구명보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" y="-500084"/>
            <a:ext cx="9144000" cy="646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429520" y="3214692"/>
            <a:ext cx="1285884" cy="7143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다음구역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00892" y="214296"/>
            <a:ext cx="1785950" cy="928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생존 시작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빗면 9"/>
          <p:cNvSpPr/>
          <p:nvPr/>
        </p:nvSpPr>
        <p:spPr>
          <a:xfrm>
            <a:off x="285720" y="142858"/>
            <a:ext cx="3500462" cy="1000114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일차 </a:t>
            </a:r>
            <a:r>
              <a:rPr lang="en-US" altLang="ko-KR" dirty="0" smtClean="0"/>
              <a:t>/ 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42844" y="1571618"/>
            <a:ext cx="4572032" cy="3000396"/>
            <a:chOff x="1357290" y="1500180"/>
            <a:chExt cx="5286412" cy="3357586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57290" y="1500180"/>
              <a:ext cx="5286412" cy="2668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1357290" y="4143386"/>
              <a:ext cx="5286412" cy="7143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00166" y="4143386"/>
              <a:ext cx="1204922" cy="7143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</a:t>
              </a:r>
              <a:r>
                <a:rPr lang="ko-KR" altLang="en-US" dirty="0" smtClean="0"/>
                <a:t>건</a:t>
              </a:r>
              <a:r>
                <a:rPr lang="ko-KR" altLang="en-US" dirty="0" smtClean="0"/>
                <a:t>강</a:t>
              </a:r>
              <a:r>
                <a:rPr lang="en-US" altLang="ko-KR" dirty="0" smtClean="0"/>
                <a:t>-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357554" y="4143386"/>
              <a:ext cx="1204922" cy="7143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</a:t>
              </a:r>
              <a:r>
                <a:rPr lang="ko-KR" altLang="en-US" dirty="0" smtClean="0"/>
                <a:t>열량</a:t>
              </a:r>
              <a:r>
                <a:rPr lang="en-US" altLang="ko-KR" dirty="0" smtClean="0"/>
                <a:t>-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143504" y="4143386"/>
              <a:ext cx="1204922" cy="7143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</a:t>
              </a:r>
              <a:r>
                <a:rPr lang="ko-KR" altLang="en-US" dirty="0" smtClean="0"/>
                <a:t>갈증</a:t>
              </a:r>
              <a:r>
                <a:rPr lang="en-US" altLang="ko-KR" dirty="0" smtClean="0"/>
                <a:t>-</a:t>
              </a:r>
            </a:p>
            <a:p>
              <a:pPr algn="ctr"/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857752" y="214296"/>
            <a:ext cx="4071966" cy="22145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57752" y="2643188"/>
            <a:ext cx="4071966" cy="22145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[해린이의 스터디타임] 생명을 살리는 보트, 구명보트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357172"/>
            <a:ext cx="2714580" cy="1918538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7643834" y="500048"/>
            <a:ext cx="1214446" cy="17145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구명정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상태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929190" y="2714626"/>
            <a:ext cx="3929090" cy="20717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소지품 목록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t's Always the Summer of the Shark - The New York Tim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ornado at sea. | Landscape wallpaper, Water, Na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072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a Bird: A ghost ship story to shiver yer timbers - Australian National  Maritime Muse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27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기획] 예열 되는 모바일 게임시장, 강하고 쿨한 해적 소재 게임이 뜬다! : 헝그리앱 모바일 게임뉴스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3" y="-214332"/>
            <a:ext cx="2428892" cy="17342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26230" y="0"/>
            <a:ext cx="93417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바다, 대양, 물, 파도, 자연, 어두운, 밤, 보케, 하늘, 비가 내리는 | Piki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731242"/>
            <a:ext cx="9144000" cy="60890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필리핀/세부] 바다거북이와 정어리떼, 이쁜비치와 폭포를 둘러보고 오는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435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tanic, Titanic, night, ship, history HD wallpaper | Wallpaper Fl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2,902 Helicopter Night Stock Photos, Pictures &amp; Royalty-Free Images - iSto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" y="-214332"/>
            <a:ext cx="9144000" cy="59217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군함 못들어오는 인천 연평항… 신항 건립 시급 : 네이버 포스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688057"/>
            <a:ext cx="9144000" cy="61887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리젠트 크루즈 스위트 룸의 마스터 침실. c Regent Seven Se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28827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 descr="원주민마을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515072"/>
            <a:ext cx="9144000" cy="6087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elicopter rescue at sea editorial photo. Image of horizon - 1693941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6833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리젠트 크루즈 스위트 룸의 마스터 침실. c Regent Seven Se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288273" cy="5143500"/>
          </a:xfrm>
          <a:prstGeom prst="rect">
            <a:avLst/>
          </a:prstGeom>
          <a:noFill/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6192" y="2786064"/>
            <a:ext cx="32780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0" y="2714626"/>
            <a:ext cx="367395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72462" y="2786064"/>
            <a:ext cx="285752" cy="338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728" y="3714758"/>
            <a:ext cx="363510" cy="23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16192" y="2786064"/>
            <a:ext cx="32780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0430" y="2714626"/>
            <a:ext cx="367395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72462" y="2786064"/>
            <a:ext cx="285752" cy="338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28728" y="3714758"/>
            <a:ext cx="363510" cy="23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사진]초호화 크루즈선의 침실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508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사진]초호화 크루즈선의 침실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50866"/>
          </a:xfrm>
          <a:prstGeom prst="rect">
            <a:avLst/>
          </a:prstGeom>
          <a:noFill/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28742"/>
            <a:ext cx="489523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643056"/>
            <a:ext cx="367395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80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2285998"/>
            <a:ext cx="3614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0628" y="2857502"/>
            <a:ext cx="363510" cy="23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28742"/>
            <a:ext cx="489523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9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643056"/>
            <a:ext cx="367395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80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9454" y="2285998"/>
            <a:ext cx="3614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628" y="2857502"/>
            <a:ext cx="363510" cy="23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161</Words>
  <Application>Microsoft Office PowerPoint</Application>
  <PresentationFormat>화면 슬라이드 쇼(16:9)</PresentationFormat>
  <Paragraphs>94</Paragraphs>
  <Slides>41</Slides>
  <Notes>41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TitlesOfParts>
  <Company>sisa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tslee</dc:creator>
  <cp:lastModifiedBy>tslee</cp:lastModifiedBy>
  <cp:revision>15</cp:revision>
  <dcterms:created xsi:type="dcterms:W3CDTF">2022-05-07T02:20:13Z</dcterms:created>
  <dcterms:modified xsi:type="dcterms:W3CDTF">2022-05-07T06:35:28Z</dcterms:modified>
</cp:coreProperties>
</file>